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009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  <p:transition advTm="1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  <p:transition advTm="1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  <p:transition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  <p:transition advTm="1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  <p:transition advTm="1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  <p:transition advTm="1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  <p:transition advTm="1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  <p:transition advTm="1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  <p:transition advTm="1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  <p:transition advTm="1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  <p:transition advTm="1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1000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Fri</a:t>
            </a:r>
            <a:r>
              <a:rPr lang="en-US" dirty="0" smtClean="0">
                <a:solidFill>
                  <a:schemeClr val="bg1"/>
                </a:solidFill>
              </a:rPr>
              <a:t>day</a:t>
            </a:r>
            <a:r>
              <a:rPr lang="en-US" dirty="0" smtClean="0">
                <a:solidFill>
                  <a:schemeClr val="bg1"/>
                </a:solidFill>
              </a:rPr>
              <a:t>, January </a:t>
            </a:r>
            <a:r>
              <a:rPr lang="en-US" dirty="0" smtClean="0">
                <a:solidFill>
                  <a:schemeClr val="bg1"/>
                </a:solidFill>
              </a:rPr>
              <a:t>27, </a:t>
            </a:r>
            <a:r>
              <a:rPr lang="en-US" dirty="0" smtClean="0">
                <a:solidFill>
                  <a:schemeClr val="bg1"/>
                </a:solidFill>
              </a:rPr>
              <a:t>2017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1"/>
                </a:solidFill>
              </a:rPr>
              <a:t>A New Critter &amp; Its </a:t>
            </a:r>
            <a:r>
              <a:rPr lang="en-US" sz="3000" dirty="0" smtClean="0">
                <a:solidFill>
                  <a:schemeClr val="accent1"/>
                </a:solidFill>
              </a:rPr>
              <a:t>Niche.</a:t>
            </a:r>
          </a:p>
          <a:p>
            <a:r>
              <a:rPr lang="en-US" sz="3000" dirty="0" smtClean="0">
                <a:solidFill>
                  <a:schemeClr val="accent1"/>
                </a:solidFill>
              </a:rPr>
              <a:t>Food Chain Practice.</a:t>
            </a:r>
          </a:p>
          <a:p>
            <a:r>
              <a:rPr lang="en-US" sz="3000" dirty="0" smtClean="0">
                <a:solidFill>
                  <a:schemeClr val="accent1"/>
                </a:solidFill>
              </a:rPr>
              <a:t>Biotic vs Abiotic Poster</a:t>
            </a:r>
            <a:endParaRPr lang="en-US" sz="30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Have Monitoring Log signed.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Study </a:t>
            </a:r>
            <a:r>
              <a:rPr lang="en-US" sz="3000" dirty="0" smtClean="0">
                <a:solidFill>
                  <a:schemeClr val="accent4"/>
                </a:solidFill>
              </a:rPr>
              <a:t>for Ecology Quiz on Monday, January 30.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Write In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 2 biotic and 2 abiotic “things.”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will need</a:t>
            </a:r>
            <a:r>
              <a:rPr lang="en-US" b="1" u="sng" dirty="0" smtClean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Hand in Ecology Crossword Puzzle!</a:t>
            </a:r>
            <a:endParaRPr lang="en-US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368454"/>
      </p:ext>
    </p:extLst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be able to describe how organisms interact with and within their environment (including biotic and abiotic features, niche, food chains &amp; webs, and predator-prey relationships).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034" y="190005"/>
            <a:ext cx="6246421" cy="6472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57310</TotalTime>
  <Words>112</Words>
  <Application>Microsoft Office PowerPoint</Application>
  <PresentationFormat>Widescreen</PresentationFormat>
  <Paragraphs>20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Friday, January 27, 2017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556</cp:revision>
  <cp:lastPrinted>2016-04-26T17:44:54Z</cp:lastPrinted>
  <dcterms:created xsi:type="dcterms:W3CDTF">2015-10-22T15:42:29Z</dcterms:created>
  <dcterms:modified xsi:type="dcterms:W3CDTF">2017-01-27T22:55:34Z</dcterms:modified>
</cp:coreProperties>
</file>